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23"/>
  </p:notesMasterIdLst>
  <p:handoutMasterIdLst>
    <p:handoutMasterId r:id="rId24"/>
  </p:handoutMasterIdLst>
  <p:sldIdLst>
    <p:sldId id="543" r:id="rId2"/>
    <p:sldId id="786" r:id="rId3"/>
    <p:sldId id="796" r:id="rId4"/>
    <p:sldId id="797" r:id="rId5"/>
    <p:sldId id="798" r:id="rId6"/>
    <p:sldId id="799" r:id="rId7"/>
    <p:sldId id="800" r:id="rId8"/>
    <p:sldId id="703" r:id="rId9"/>
    <p:sldId id="704" r:id="rId10"/>
    <p:sldId id="735" r:id="rId11"/>
    <p:sldId id="737" r:id="rId12"/>
    <p:sldId id="718" r:id="rId13"/>
    <p:sldId id="787" r:id="rId14"/>
    <p:sldId id="795" r:id="rId15"/>
    <p:sldId id="788" r:id="rId16"/>
    <p:sldId id="789" r:id="rId17"/>
    <p:sldId id="790" r:id="rId18"/>
    <p:sldId id="791" r:id="rId19"/>
    <p:sldId id="792" r:id="rId20"/>
    <p:sldId id="793" r:id="rId21"/>
    <p:sldId id="794" r:id="rId22"/>
  </p:sldIdLst>
  <p:sldSz cx="12192000" cy="6858000"/>
  <p:notesSz cx="7010400" cy="92964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>
        <p15:guide id="1" orient="horz" pos="2928">
          <p15:clr>
            <a:srgbClr val="A4A3A4"/>
          </p15:clr>
        </p15:guide>
        <p15:guide id="2" pos="2160">
          <p15:clr>
            <a:srgbClr val="A4A3A4"/>
          </p15:clr>
        </p15:guide>
        <p15:guide id="3" orient="horz" pos="3110">
          <p15:clr>
            <a:srgbClr val="A4A3A4"/>
          </p15:clr>
        </p15:guide>
        <p15:guide id="4" pos="2141">
          <p15:clr>
            <a:srgbClr val="A4A3A4"/>
          </p15:clr>
        </p15:guide>
        <p15:guide id="5" orient="horz" pos="2757">
          <p15:clr>
            <a:srgbClr val="A4A3A4"/>
          </p15:clr>
        </p15:guide>
        <p15:guide id="6" pos="2228">
          <p15:clr>
            <a:srgbClr val="A4A3A4"/>
          </p15:clr>
        </p15:guide>
        <p15:guide id="7" pos="2208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E75B6"/>
    <a:srgbClr val="C35A10"/>
    <a:srgbClr val="D8BCC6"/>
    <a:srgbClr val="FA6B44"/>
    <a:srgbClr val="A12F5A"/>
    <a:srgbClr val="D4DFCC"/>
    <a:srgbClr val="2E6CA4"/>
    <a:srgbClr val="478954"/>
    <a:srgbClr val="2E74B5"/>
    <a:srgbClr val="54813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>
    <p:restoredLeft sz="13375" autoAdjust="0"/>
    <p:restoredTop sz="98849" autoAdjust="0"/>
  </p:normalViewPr>
  <p:slideViewPr>
    <p:cSldViewPr snapToGrid="0">
      <p:cViewPr>
        <p:scale>
          <a:sx n="75" d="100"/>
          <a:sy n="75" d="100"/>
        </p:scale>
        <p:origin x="-1704" y="-115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53" d="100"/>
          <a:sy n="53" d="100"/>
        </p:scale>
        <p:origin x="-2016" y="-102"/>
      </p:cViewPr>
      <p:guideLst>
        <p:guide orient="horz" pos="2928"/>
        <p:guide orient="horz" pos="3110"/>
        <p:guide orient="horz" pos="2757"/>
        <p:guide pos="2160"/>
        <p:guide pos="2141"/>
        <p:guide pos="2228"/>
        <p:guide pos="2208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51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938" y="0"/>
            <a:ext cx="3037840" cy="4651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676FA34-136B-43EC-B910-DF6E01DA0964}" type="datetime1">
              <a:rPr lang="en-IN" smtClean="0"/>
              <a:pPr/>
              <a:t>13-10-2023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675"/>
            <a:ext cx="3037840" cy="4651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938" y="8829675"/>
            <a:ext cx="3037840" cy="4651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F5EDD24-DBEF-4544-85E8-72C1CFEBF38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5818672"/>
      </p:ext>
    </p:extLst>
  </p:cSld>
  <p:clrMap bg1="lt1" tx1="dk1" bg2="lt2" tx2="dk2" accent1="accent1" accent2="accent2" accent3="accent3" accent4="accent4" accent5="accent5" accent6="accent6" hlink="hlink" folHlink="folHlink"/>
  <p:hf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3037840" cy="46643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IN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1"/>
            <a:ext cx="3037840" cy="46643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0D9A3BA5-D13B-406E-9875-66A96BD16929}" type="datetime1">
              <a:rPr lang="en-IN" smtClean="0"/>
              <a:pPr>
                <a:defRPr/>
              </a:pPr>
              <a:t>13-10-2023</a:t>
            </a:fld>
            <a:endParaRPr lang="en-IN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17550" y="1162050"/>
            <a:ext cx="5575300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IN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1" y="4473893"/>
            <a:ext cx="5608320" cy="366045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IN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8"/>
            <a:ext cx="3037840" cy="46643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8"/>
            <a:ext cx="3037840" cy="466433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>
                <a:latin typeface="Calibri" pitchFamily="34" charset="0"/>
              </a:defRPr>
            </a:lvl1pPr>
          </a:lstStyle>
          <a:p>
            <a:pPr>
              <a:defRPr/>
            </a:pPr>
            <a:fld id="{CC4D9FD7-D20C-4CD2-AF6B-952BD72E6D34}" type="slidenum">
              <a:rPr lang="en-IN" altLang="en-US"/>
              <a:pPr>
                <a:defRPr/>
              </a:pPr>
              <a:t>‹#›</a:t>
            </a:fld>
            <a:endParaRPr lang="en-IN" altLang="en-US"/>
          </a:p>
        </p:txBody>
      </p:sp>
    </p:spTree>
    <p:extLst>
      <p:ext uri="{BB962C8B-B14F-4D97-AF65-F5344CB8AC3E}">
        <p14:creationId xmlns:p14="http://schemas.microsoft.com/office/powerpoint/2010/main" val="1472104488"/>
      </p:ext>
    </p:extLst>
  </p:cSld>
  <p:clrMap bg1="lt1" tx1="dk1" bg2="lt2" tx2="dk2" accent1="accent1" accent2="accent2" accent3="accent3" accent4="accent4" accent5="accent5" accent6="accent6" hlink="hlink" folHlink="folHlink"/>
  <p:hf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.png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N"/>
          </a:p>
        </p:txBody>
      </p:sp>
      <p:sp>
        <p:nvSpPr>
          <p:cNvPr id="8" name="Date Placeholder 3"/>
          <p:cNvSpPr>
            <a:spLocks noGrp="1"/>
          </p:cNvSpPr>
          <p:nvPr>
            <p:ph type="dt" sz="half" idx="2"/>
          </p:nvPr>
        </p:nvSpPr>
        <p:spPr>
          <a:xfrm>
            <a:off x="5065712" y="6312806"/>
            <a:ext cx="2743200" cy="3714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r>
              <a:rPr lang="en-US"/>
              <a:t>10th July 2017</a:t>
            </a:r>
            <a:endParaRPr lang="en-IN" dirty="0"/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25286" y="6312806"/>
            <a:ext cx="402771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r>
              <a:rPr lang="en-US" dirty="0"/>
              <a:t>NIC</a:t>
            </a:r>
            <a:endParaRPr lang="en-IN" dirty="0"/>
          </a:p>
        </p:txBody>
      </p:sp>
      <p:sp>
        <p:nvSpPr>
          <p:cNvPr id="10" name="Slide Number Placeholder 5"/>
          <p:cNvSpPr txBox="1">
            <a:spLocks/>
          </p:cNvSpPr>
          <p:nvPr userDrawn="1"/>
        </p:nvSpPr>
        <p:spPr>
          <a:xfrm>
            <a:off x="8610600" y="6312806"/>
            <a:ext cx="27432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1200" kern="1200" smtClean="0">
                <a:solidFill>
                  <a:srgbClr val="898989"/>
                </a:solidFill>
                <a:latin typeface="Calibri" pitchFamily="34" charset="0"/>
                <a:ea typeface="+mn-ea"/>
                <a:cs typeface="Arial" charset="0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>
              <a:defRPr/>
            </a:pPr>
            <a:fld id="{85CD5910-3670-4B16-9A51-82BE66C5DD45}" type="slidenum">
              <a:rPr lang="en-IN" altLang="en-US" smtClean="0"/>
              <a:pPr>
                <a:defRPr/>
              </a:pPr>
              <a:t>‹#›</a:t>
            </a:fld>
            <a:endParaRPr lang="en-IN" altLang="en-US" dirty="0"/>
          </a:p>
        </p:txBody>
      </p:sp>
      <p:pic>
        <p:nvPicPr>
          <p:cNvPr id="11" name="Picture 2" descr="Image result for copyright icon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075" y="6349999"/>
            <a:ext cx="290738" cy="2907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8" name="Date Placeholder 3"/>
          <p:cNvSpPr>
            <a:spLocks noGrp="1"/>
          </p:cNvSpPr>
          <p:nvPr>
            <p:ph type="dt" sz="half" idx="2"/>
          </p:nvPr>
        </p:nvSpPr>
        <p:spPr>
          <a:xfrm>
            <a:off x="5065712" y="6312806"/>
            <a:ext cx="2743200" cy="3714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r>
              <a:rPr lang="en-US"/>
              <a:t>10th July 2017</a:t>
            </a:r>
            <a:endParaRPr lang="en-IN" dirty="0"/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25286" y="6312806"/>
            <a:ext cx="402771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r>
              <a:rPr lang="en-US" dirty="0"/>
              <a:t>NIC</a:t>
            </a:r>
            <a:endParaRPr lang="en-IN" dirty="0"/>
          </a:p>
        </p:txBody>
      </p:sp>
      <p:sp>
        <p:nvSpPr>
          <p:cNvPr id="10" name="Slide Number Placeholder 5"/>
          <p:cNvSpPr txBox="1">
            <a:spLocks/>
          </p:cNvSpPr>
          <p:nvPr userDrawn="1"/>
        </p:nvSpPr>
        <p:spPr>
          <a:xfrm>
            <a:off x="8610600" y="6312806"/>
            <a:ext cx="27432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1200" kern="1200" smtClean="0">
                <a:solidFill>
                  <a:srgbClr val="898989"/>
                </a:solidFill>
                <a:latin typeface="Calibri" pitchFamily="34" charset="0"/>
                <a:ea typeface="+mn-ea"/>
                <a:cs typeface="Arial" charset="0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>
              <a:defRPr/>
            </a:pPr>
            <a:fld id="{85CD5910-3670-4B16-9A51-82BE66C5DD45}" type="slidenum">
              <a:rPr lang="en-IN" altLang="en-US" smtClean="0"/>
              <a:pPr>
                <a:defRPr/>
              </a:pPr>
              <a:t>‹#›</a:t>
            </a:fld>
            <a:endParaRPr lang="en-IN" altLang="en-US" dirty="0"/>
          </a:p>
        </p:txBody>
      </p:sp>
      <p:pic>
        <p:nvPicPr>
          <p:cNvPr id="11" name="Picture 2" descr="Image result for copyright icon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075" y="6349999"/>
            <a:ext cx="290738" cy="2907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8" name="Date Placeholder 3"/>
          <p:cNvSpPr>
            <a:spLocks noGrp="1"/>
          </p:cNvSpPr>
          <p:nvPr>
            <p:ph type="dt" sz="half" idx="2"/>
          </p:nvPr>
        </p:nvSpPr>
        <p:spPr>
          <a:xfrm>
            <a:off x="5065712" y="6312806"/>
            <a:ext cx="2743200" cy="3714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r>
              <a:rPr lang="en-US"/>
              <a:t>10th July 2017</a:t>
            </a:r>
            <a:endParaRPr lang="en-IN" dirty="0"/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25286" y="6312806"/>
            <a:ext cx="402771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r>
              <a:rPr lang="en-US" dirty="0"/>
              <a:t>NIC</a:t>
            </a:r>
            <a:endParaRPr lang="en-IN" dirty="0"/>
          </a:p>
        </p:txBody>
      </p:sp>
      <p:sp>
        <p:nvSpPr>
          <p:cNvPr id="10" name="Slide Number Placeholder 5"/>
          <p:cNvSpPr txBox="1">
            <a:spLocks/>
          </p:cNvSpPr>
          <p:nvPr userDrawn="1"/>
        </p:nvSpPr>
        <p:spPr>
          <a:xfrm>
            <a:off x="8610600" y="6312806"/>
            <a:ext cx="27432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1200" kern="1200" smtClean="0">
                <a:solidFill>
                  <a:srgbClr val="898989"/>
                </a:solidFill>
                <a:latin typeface="Calibri" pitchFamily="34" charset="0"/>
                <a:ea typeface="+mn-ea"/>
                <a:cs typeface="Arial" charset="0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>
              <a:defRPr/>
            </a:pPr>
            <a:fld id="{85CD5910-3670-4B16-9A51-82BE66C5DD45}" type="slidenum">
              <a:rPr lang="en-IN" altLang="en-US" smtClean="0"/>
              <a:pPr>
                <a:defRPr/>
              </a:pPr>
              <a:t>‹#›</a:t>
            </a:fld>
            <a:endParaRPr lang="en-IN" altLang="en-US" dirty="0"/>
          </a:p>
        </p:txBody>
      </p:sp>
      <p:pic>
        <p:nvPicPr>
          <p:cNvPr id="11" name="Picture 2" descr="Image result for copyright icon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075" y="6349999"/>
            <a:ext cx="290738" cy="2907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 rot="16200000">
            <a:off x="6142038" y="-4122738"/>
            <a:ext cx="77788" cy="10152063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IN">
              <a:solidFill>
                <a:srgbClr val="FFFFFF"/>
              </a:solidFill>
            </a:endParaRPr>
          </a:p>
        </p:txBody>
      </p:sp>
      <p:pic>
        <p:nvPicPr>
          <p:cNvPr id="3" name="Picture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7350" y="304800"/>
            <a:ext cx="1389063" cy="514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8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61688" y="98425"/>
            <a:ext cx="808037" cy="728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117261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8" name="Date Placeholder 3"/>
          <p:cNvSpPr>
            <a:spLocks noGrp="1"/>
          </p:cNvSpPr>
          <p:nvPr>
            <p:ph type="dt" sz="half" idx="2"/>
          </p:nvPr>
        </p:nvSpPr>
        <p:spPr>
          <a:xfrm>
            <a:off x="5065712" y="6312806"/>
            <a:ext cx="2743200" cy="3714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r>
              <a:rPr lang="en-US"/>
              <a:t>10th July 2017</a:t>
            </a:r>
            <a:endParaRPr lang="en-IN" dirty="0"/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25286" y="6312806"/>
            <a:ext cx="402771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r>
              <a:rPr lang="en-US" dirty="0"/>
              <a:t>NIC</a:t>
            </a:r>
            <a:endParaRPr lang="en-IN" dirty="0"/>
          </a:p>
        </p:txBody>
      </p:sp>
      <p:sp>
        <p:nvSpPr>
          <p:cNvPr id="10" name="Slide Number Placeholder 5"/>
          <p:cNvSpPr txBox="1">
            <a:spLocks/>
          </p:cNvSpPr>
          <p:nvPr userDrawn="1"/>
        </p:nvSpPr>
        <p:spPr>
          <a:xfrm>
            <a:off x="8610600" y="6312806"/>
            <a:ext cx="27432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1200" kern="1200" smtClean="0">
                <a:solidFill>
                  <a:srgbClr val="898989"/>
                </a:solidFill>
                <a:latin typeface="Calibri" pitchFamily="34" charset="0"/>
                <a:ea typeface="+mn-ea"/>
                <a:cs typeface="Arial" charset="0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>
              <a:defRPr/>
            </a:pPr>
            <a:fld id="{85CD5910-3670-4B16-9A51-82BE66C5DD45}" type="slidenum">
              <a:rPr lang="en-IN" altLang="en-US" smtClean="0"/>
              <a:pPr>
                <a:defRPr/>
              </a:pPr>
              <a:t>‹#›</a:t>
            </a:fld>
            <a:endParaRPr lang="en-IN" altLang="en-US" dirty="0"/>
          </a:p>
        </p:txBody>
      </p:sp>
      <p:pic>
        <p:nvPicPr>
          <p:cNvPr id="11" name="Picture 2" descr="Image result for copyright icon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075" y="6349999"/>
            <a:ext cx="290738" cy="2907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 rot="16200000">
            <a:off x="6142038" y="-4122738"/>
            <a:ext cx="77788" cy="10152063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IN">
              <a:solidFill>
                <a:srgbClr val="FFFFFF"/>
              </a:solidFill>
            </a:endParaRPr>
          </a:p>
        </p:txBody>
      </p:sp>
      <p:pic>
        <p:nvPicPr>
          <p:cNvPr id="3" name="Picture 7"/>
          <p:cNvPicPr>
            <a:picLocks noChangeAspect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2238" y="304800"/>
            <a:ext cx="1581150" cy="388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8"/>
          <p:cNvPicPr>
            <a:picLocks noChangeAspect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529888" y="173038"/>
            <a:ext cx="1662112" cy="595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Date Placeholder 3"/>
          <p:cNvSpPr>
            <a:spLocks noGrp="1"/>
          </p:cNvSpPr>
          <p:nvPr>
            <p:ph type="dt" sz="half" idx="2"/>
          </p:nvPr>
        </p:nvSpPr>
        <p:spPr>
          <a:xfrm>
            <a:off x="5065712" y="6312806"/>
            <a:ext cx="2743200" cy="3714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r>
              <a:rPr lang="en-US"/>
              <a:t>10th July 2017</a:t>
            </a:r>
            <a:endParaRPr lang="en-IN" dirty="0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25286" y="6312806"/>
            <a:ext cx="402771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r>
              <a:rPr lang="en-US" dirty="0"/>
              <a:t>NIC</a:t>
            </a:r>
            <a:endParaRPr lang="en-IN" dirty="0"/>
          </a:p>
        </p:txBody>
      </p:sp>
      <p:sp>
        <p:nvSpPr>
          <p:cNvPr id="8" name="Slide Number Placeholder 5"/>
          <p:cNvSpPr txBox="1">
            <a:spLocks/>
          </p:cNvSpPr>
          <p:nvPr userDrawn="1"/>
        </p:nvSpPr>
        <p:spPr>
          <a:xfrm>
            <a:off x="8610600" y="6312806"/>
            <a:ext cx="27432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1200" kern="1200" smtClean="0">
                <a:solidFill>
                  <a:srgbClr val="898989"/>
                </a:solidFill>
                <a:latin typeface="Calibri" pitchFamily="34" charset="0"/>
                <a:ea typeface="+mn-ea"/>
                <a:cs typeface="Arial" charset="0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>
              <a:defRPr/>
            </a:pPr>
            <a:fld id="{85CD5910-3670-4B16-9A51-82BE66C5DD45}" type="slidenum">
              <a:rPr lang="en-IN" altLang="en-US" smtClean="0"/>
              <a:pPr>
                <a:defRPr/>
              </a:pPr>
              <a:t>‹#›</a:t>
            </a:fld>
            <a:endParaRPr lang="en-IN" altLang="en-US" dirty="0"/>
          </a:p>
        </p:txBody>
      </p:sp>
      <p:pic>
        <p:nvPicPr>
          <p:cNvPr id="9" name="Picture 2" descr="Image result for copyright icon"/>
          <p:cNvPicPr>
            <a:picLocks noChangeAspect="1" noChangeArrowheads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075" y="6349999"/>
            <a:ext cx="290738" cy="2907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9" name="Date Placeholder 3"/>
          <p:cNvSpPr>
            <a:spLocks noGrp="1"/>
          </p:cNvSpPr>
          <p:nvPr>
            <p:ph type="dt" sz="half" idx="13"/>
          </p:nvPr>
        </p:nvSpPr>
        <p:spPr>
          <a:xfrm>
            <a:off x="5065712" y="6312806"/>
            <a:ext cx="2743200" cy="3714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r>
              <a:rPr lang="en-US"/>
              <a:t>10th July 2017</a:t>
            </a:r>
            <a:endParaRPr lang="en-IN" dirty="0"/>
          </a:p>
        </p:txBody>
      </p:sp>
      <p:sp>
        <p:nvSpPr>
          <p:cNvPr id="10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25286" y="6312806"/>
            <a:ext cx="402771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r>
              <a:rPr lang="en-US" dirty="0"/>
              <a:t>NIC</a:t>
            </a:r>
            <a:endParaRPr lang="en-IN" dirty="0"/>
          </a:p>
        </p:txBody>
      </p:sp>
      <p:sp>
        <p:nvSpPr>
          <p:cNvPr id="11" name="Slide Number Placeholder 5"/>
          <p:cNvSpPr txBox="1">
            <a:spLocks/>
          </p:cNvSpPr>
          <p:nvPr userDrawn="1"/>
        </p:nvSpPr>
        <p:spPr>
          <a:xfrm>
            <a:off x="8610600" y="6312806"/>
            <a:ext cx="27432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1200" kern="1200" smtClean="0">
                <a:solidFill>
                  <a:srgbClr val="898989"/>
                </a:solidFill>
                <a:latin typeface="Calibri" pitchFamily="34" charset="0"/>
                <a:ea typeface="+mn-ea"/>
                <a:cs typeface="Arial" charset="0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>
              <a:defRPr/>
            </a:pPr>
            <a:fld id="{85CD5910-3670-4B16-9A51-82BE66C5DD45}" type="slidenum">
              <a:rPr lang="en-IN" altLang="en-US" smtClean="0"/>
              <a:pPr>
                <a:defRPr/>
              </a:pPr>
              <a:t>‹#›</a:t>
            </a:fld>
            <a:endParaRPr lang="en-IN" altLang="en-US" dirty="0"/>
          </a:p>
        </p:txBody>
      </p:sp>
      <p:pic>
        <p:nvPicPr>
          <p:cNvPr id="12" name="Picture 2" descr="Image result for copyright icon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075" y="6349999"/>
            <a:ext cx="290738" cy="2907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11" name="Date Placeholder 3"/>
          <p:cNvSpPr>
            <a:spLocks noGrp="1"/>
          </p:cNvSpPr>
          <p:nvPr>
            <p:ph type="dt" sz="half" idx="13"/>
          </p:nvPr>
        </p:nvSpPr>
        <p:spPr>
          <a:xfrm>
            <a:off x="5065712" y="6312806"/>
            <a:ext cx="2743200" cy="3714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r>
              <a:rPr lang="en-US"/>
              <a:t>10th July 2017</a:t>
            </a:r>
            <a:endParaRPr lang="en-IN" dirty="0"/>
          </a:p>
        </p:txBody>
      </p:sp>
      <p:sp>
        <p:nvSpPr>
          <p:cNvPr id="12" name="Footer Placeholder 4"/>
          <p:cNvSpPr>
            <a:spLocks noGrp="1"/>
          </p:cNvSpPr>
          <p:nvPr>
            <p:ph type="ftr" sz="quarter" idx="14"/>
          </p:nvPr>
        </p:nvSpPr>
        <p:spPr>
          <a:xfrm>
            <a:off x="925286" y="6312806"/>
            <a:ext cx="402771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r>
              <a:rPr lang="en-US" dirty="0"/>
              <a:t>NIC</a:t>
            </a:r>
            <a:endParaRPr lang="en-IN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8610600" y="6312806"/>
            <a:ext cx="27432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1200" kern="1200" smtClean="0">
                <a:solidFill>
                  <a:srgbClr val="898989"/>
                </a:solidFill>
                <a:latin typeface="Calibri" pitchFamily="34" charset="0"/>
                <a:ea typeface="+mn-ea"/>
                <a:cs typeface="Arial" charset="0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>
              <a:defRPr/>
            </a:pPr>
            <a:fld id="{85CD5910-3670-4B16-9A51-82BE66C5DD45}" type="slidenum">
              <a:rPr lang="en-IN" altLang="en-US" smtClean="0"/>
              <a:pPr>
                <a:defRPr/>
              </a:pPr>
              <a:t>‹#›</a:t>
            </a:fld>
            <a:endParaRPr lang="en-IN" altLang="en-US" dirty="0"/>
          </a:p>
        </p:txBody>
      </p:sp>
      <p:pic>
        <p:nvPicPr>
          <p:cNvPr id="14" name="Picture 2" descr="Image result for copyright icon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075" y="6349999"/>
            <a:ext cx="290738" cy="2907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2"/>
          </p:nvPr>
        </p:nvSpPr>
        <p:spPr>
          <a:xfrm>
            <a:off x="5065712" y="6312806"/>
            <a:ext cx="2743200" cy="3714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r>
              <a:rPr lang="en-US"/>
              <a:t>10th July 2017</a:t>
            </a:r>
            <a:endParaRPr lang="en-IN" dirty="0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25286" y="6312806"/>
            <a:ext cx="402771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r>
              <a:rPr lang="en-US" dirty="0"/>
              <a:t>NIC</a:t>
            </a:r>
            <a:endParaRPr lang="en-IN" dirty="0"/>
          </a:p>
        </p:txBody>
      </p:sp>
      <p:sp>
        <p:nvSpPr>
          <p:cNvPr id="9" name="Slide Number Placeholder 5"/>
          <p:cNvSpPr txBox="1">
            <a:spLocks/>
          </p:cNvSpPr>
          <p:nvPr userDrawn="1"/>
        </p:nvSpPr>
        <p:spPr>
          <a:xfrm>
            <a:off x="8610600" y="6312806"/>
            <a:ext cx="27432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1200" kern="1200" smtClean="0">
                <a:solidFill>
                  <a:srgbClr val="898989"/>
                </a:solidFill>
                <a:latin typeface="Calibri" pitchFamily="34" charset="0"/>
                <a:ea typeface="+mn-ea"/>
                <a:cs typeface="Arial" charset="0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>
              <a:defRPr/>
            </a:pPr>
            <a:fld id="{85CD5910-3670-4B16-9A51-82BE66C5DD45}" type="slidenum">
              <a:rPr lang="en-IN" altLang="en-US" smtClean="0"/>
              <a:pPr>
                <a:defRPr/>
              </a:pPr>
              <a:t>‹#›</a:t>
            </a:fld>
            <a:endParaRPr lang="en-IN" altLang="en-US" dirty="0"/>
          </a:p>
        </p:txBody>
      </p:sp>
      <p:pic>
        <p:nvPicPr>
          <p:cNvPr id="10" name="Picture 2" descr="Image result for copyright icon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075" y="6349999"/>
            <a:ext cx="290738" cy="2907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Date Placeholder 3"/>
          <p:cNvSpPr>
            <a:spLocks noGrp="1"/>
          </p:cNvSpPr>
          <p:nvPr>
            <p:ph type="dt" sz="half" idx="2"/>
          </p:nvPr>
        </p:nvSpPr>
        <p:spPr>
          <a:xfrm>
            <a:off x="5065712" y="6312806"/>
            <a:ext cx="2743200" cy="3714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r>
              <a:rPr lang="en-US"/>
              <a:t>10th July 2017</a:t>
            </a:r>
            <a:endParaRPr lang="en-IN" dirty="0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25286" y="6312806"/>
            <a:ext cx="402771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r>
              <a:rPr lang="en-US" dirty="0"/>
              <a:t>NIC</a:t>
            </a:r>
            <a:endParaRPr lang="en-IN" dirty="0"/>
          </a:p>
        </p:txBody>
      </p:sp>
      <p:sp>
        <p:nvSpPr>
          <p:cNvPr id="8" name="Slide Number Placeholder 5"/>
          <p:cNvSpPr txBox="1">
            <a:spLocks/>
          </p:cNvSpPr>
          <p:nvPr userDrawn="1"/>
        </p:nvSpPr>
        <p:spPr>
          <a:xfrm>
            <a:off x="8610600" y="6312806"/>
            <a:ext cx="27432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1200" kern="1200" smtClean="0">
                <a:solidFill>
                  <a:srgbClr val="898989"/>
                </a:solidFill>
                <a:latin typeface="Calibri" pitchFamily="34" charset="0"/>
                <a:ea typeface="+mn-ea"/>
                <a:cs typeface="Arial" charset="0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>
              <a:defRPr/>
            </a:pPr>
            <a:fld id="{85CD5910-3670-4B16-9A51-82BE66C5DD45}" type="slidenum">
              <a:rPr lang="en-IN" altLang="en-US" smtClean="0"/>
              <a:pPr>
                <a:defRPr/>
              </a:pPr>
              <a:t>‹#›</a:t>
            </a:fld>
            <a:endParaRPr lang="en-IN" altLang="en-US" dirty="0"/>
          </a:p>
        </p:txBody>
      </p:sp>
      <p:pic>
        <p:nvPicPr>
          <p:cNvPr id="9" name="Picture 2" descr="Image result for copyright icon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075" y="6349999"/>
            <a:ext cx="290738" cy="2907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Date Placeholder 3"/>
          <p:cNvSpPr>
            <a:spLocks noGrp="1"/>
          </p:cNvSpPr>
          <p:nvPr>
            <p:ph type="dt" sz="half" idx="13"/>
          </p:nvPr>
        </p:nvSpPr>
        <p:spPr>
          <a:xfrm>
            <a:off x="5065712" y="6312806"/>
            <a:ext cx="2743200" cy="3714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r>
              <a:rPr lang="en-US"/>
              <a:t>10th July 2017</a:t>
            </a:r>
            <a:endParaRPr lang="en-IN" dirty="0"/>
          </a:p>
        </p:txBody>
      </p:sp>
      <p:sp>
        <p:nvSpPr>
          <p:cNvPr id="10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25286" y="6312806"/>
            <a:ext cx="402771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r>
              <a:rPr lang="en-US" dirty="0"/>
              <a:t>NIC</a:t>
            </a:r>
            <a:endParaRPr lang="en-IN" dirty="0"/>
          </a:p>
        </p:txBody>
      </p:sp>
      <p:sp>
        <p:nvSpPr>
          <p:cNvPr id="11" name="Slide Number Placeholder 5"/>
          <p:cNvSpPr txBox="1">
            <a:spLocks/>
          </p:cNvSpPr>
          <p:nvPr userDrawn="1"/>
        </p:nvSpPr>
        <p:spPr>
          <a:xfrm>
            <a:off x="8610600" y="6312806"/>
            <a:ext cx="27432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1200" kern="1200" smtClean="0">
                <a:solidFill>
                  <a:srgbClr val="898989"/>
                </a:solidFill>
                <a:latin typeface="Calibri" pitchFamily="34" charset="0"/>
                <a:ea typeface="+mn-ea"/>
                <a:cs typeface="Arial" charset="0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>
              <a:defRPr/>
            </a:pPr>
            <a:fld id="{85CD5910-3670-4B16-9A51-82BE66C5DD45}" type="slidenum">
              <a:rPr lang="en-IN" altLang="en-US" smtClean="0"/>
              <a:pPr>
                <a:defRPr/>
              </a:pPr>
              <a:t>‹#›</a:t>
            </a:fld>
            <a:endParaRPr lang="en-IN" altLang="en-US" dirty="0"/>
          </a:p>
        </p:txBody>
      </p:sp>
      <p:pic>
        <p:nvPicPr>
          <p:cNvPr id="12" name="Picture 2" descr="Image result for copyright icon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075" y="6349999"/>
            <a:ext cx="290738" cy="2907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IN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Date Placeholder 3"/>
          <p:cNvSpPr>
            <a:spLocks noGrp="1"/>
          </p:cNvSpPr>
          <p:nvPr>
            <p:ph type="dt" sz="half" idx="13"/>
          </p:nvPr>
        </p:nvSpPr>
        <p:spPr>
          <a:xfrm>
            <a:off x="5065712" y="6312806"/>
            <a:ext cx="2743200" cy="3714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r>
              <a:rPr lang="en-US"/>
              <a:t>10th July 2017</a:t>
            </a:r>
            <a:endParaRPr lang="en-IN" dirty="0"/>
          </a:p>
        </p:txBody>
      </p:sp>
      <p:sp>
        <p:nvSpPr>
          <p:cNvPr id="1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25286" y="6312806"/>
            <a:ext cx="402771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r>
              <a:rPr lang="en-US" dirty="0"/>
              <a:t>NIC</a:t>
            </a:r>
            <a:endParaRPr lang="en-IN" dirty="0"/>
          </a:p>
        </p:txBody>
      </p:sp>
      <p:sp>
        <p:nvSpPr>
          <p:cNvPr id="16" name="Slide Number Placeholder 5"/>
          <p:cNvSpPr txBox="1">
            <a:spLocks/>
          </p:cNvSpPr>
          <p:nvPr userDrawn="1"/>
        </p:nvSpPr>
        <p:spPr>
          <a:xfrm>
            <a:off x="8610600" y="6312806"/>
            <a:ext cx="27432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1200" kern="1200" smtClean="0">
                <a:solidFill>
                  <a:srgbClr val="898989"/>
                </a:solidFill>
                <a:latin typeface="Calibri" pitchFamily="34" charset="0"/>
                <a:ea typeface="+mn-ea"/>
                <a:cs typeface="Arial" charset="0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>
              <a:defRPr/>
            </a:pPr>
            <a:fld id="{85CD5910-3670-4B16-9A51-82BE66C5DD45}" type="slidenum">
              <a:rPr lang="en-IN" altLang="en-US" smtClean="0"/>
              <a:pPr>
                <a:defRPr/>
              </a:pPr>
              <a:t>‹#›</a:t>
            </a:fld>
            <a:endParaRPr lang="en-IN" altLang="en-US" dirty="0"/>
          </a:p>
        </p:txBody>
      </p:sp>
      <p:pic>
        <p:nvPicPr>
          <p:cNvPr id="17" name="Picture 2" descr="Image result for copyright icon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075" y="6349999"/>
            <a:ext cx="290738" cy="2907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  <a:endParaRPr lang="en-IN" altLang="en-US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dirty="0"/>
              <a:t>Click to edit Master text styles</a:t>
            </a:r>
          </a:p>
          <a:p>
            <a:pPr lvl="1"/>
            <a:r>
              <a:rPr lang="en-US" altLang="en-US" dirty="0"/>
              <a:t>Second level</a:t>
            </a:r>
          </a:p>
          <a:p>
            <a:pPr lvl="2"/>
            <a:r>
              <a:rPr lang="en-US" altLang="en-US" dirty="0"/>
              <a:t>Third level</a:t>
            </a:r>
          </a:p>
          <a:p>
            <a:pPr lvl="3"/>
            <a:r>
              <a:rPr lang="en-US" altLang="en-US" dirty="0"/>
              <a:t>Fourth level</a:t>
            </a:r>
          </a:p>
          <a:p>
            <a:pPr lvl="4"/>
            <a:r>
              <a:rPr lang="en-US" altLang="en-US" dirty="0"/>
              <a:t>Fifth level</a:t>
            </a:r>
            <a:endParaRPr lang="en-IN" altLang="en-US" dirty="0"/>
          </a:p>
        </p:txBody>
      </p:sp>
      <p:sp>
        <p:nvSpPr>
          <p:cNvPr id="9" name="Date Placeholder 3"/>
          <p:cNvSpPr>
            <a:spLocks noGrp="1"/>
          </p:cNvSpPr>
          <p:nvPr>
            <p:ph type="dt" sz="half" idx="2"/>
          </p:nvPr>
        </p:nvSpPr>
        <p:spPr>
          <a:xfrm>
            <a:off x="5065712" y="6312806"/>
            <a:ext cx="2743200" cy="3714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r>
              <a:rPr lang="en-US" dirty="0"/>
              <a:t>10th July 2017</a:t>
            </a:r>
            <a:endParaRPr lang="en-IN" dirty="0"/>
          </a:p>
        </p:txBody>
      </p:sp>
      <p:sp>
        <p:nvSpPr>
          <p:cNvPr id="10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25286" y="6312806"/>
            <a:ext cx="402771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r>
              <a:rPr lang="en-US" dirty="0"/>
              <a:t>NIC</a:t>
            </a:r>
            <a:endParaRPr lang="en-IN" dirty="0"/>
          </a:p>
        </p:txBody>
      </p:sp>
      <p:sp>
        <p:nvSpPr>
          <p:cNvPr id="11" name="Slide Number Placeholder 5"/>
          <p:cNvSpPr txBox="1">
            <a:spLocks/>
          </p:cNvSpPr>
          <p:nvPr/>
        </p:nvSpPr>
        <p:spPr>
          <a:xfrm>
            <a:off x="8610600" y="6312806"/>
            <a:ext cx="27432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1200" kern="1200" smtClean="0">
                <a:solidFill>
                  <a:srgbClr val="898989"/>
                </a:solidFill>
                <a:latin typeface="Calibri" pitchFamily="34" charset="0"/>
                <a:ea typeface="+mn-ea"/>
                <a:cs typeface="Arial" charset="0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>
              <a:defRPr/>
            </a:pPr>
            <a:fld id="{85CD5910-3670-4B16-9A51-82BE66C5DD45}" type="slidenum">
              <a:rPr lang="en-IN" altLang="en-US" smtClean="0"/>
              <a:pPr>
                <a:defRPr/>
              </a:pPr>
              <a:t>‹#›</a:t>
            </a:fld>
            <a:endParaRPr lang="en-IN" altLang="en-US" dirty="0"/>
          </a:p>
        </p:txBody>
      </p:sp>
      <p:pic>
        <p:nvPicPr>
          <p:cNvPr id="12" name="Picture 2" descr="Image result for copyright icon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075" y="6349999"/>
            <a:ext cx="290738" cy="2907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9" r:id="rId3"/>
    <p:sldLayoutId id="2147483711" r:id="rId4"/>
    <p:sldLayoutId id="2147483712" r:id="rId5"/>
    <p:sldLayoutId id="2147483713" r:id="rId6"/>
    <p:sldLayoutId id="2147483714" r:id="rId7"/>
    <p:sldLayoutId id="2147483715" r:id="rId8"/>
    <p:sldLayoutId id="2147483716" r:id="rId9"/>
    <p:sldLayoutId id="2147483717" r:id="rId10"/>
    <p:sldLayoutId id="2147483718" r:id="rId11"/>
    <p:sldLayoutId id="2147483720" r:id="rId12"/>
  </p:sldLayoutIdLst>
  <p:hf sldNum="0" hdr="0"/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hyperlink" Target="http://www.kswift.kerala.gov.in/" TargetMode="External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hyperlink" Target="http://www.sagara.kerala.gov.in/" TargetMode="External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hyperlink" Target="http://www.sagara.kerala.gov.in/" TargetMode="External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hyperlink" Target="http://www.sagara.kerala.gov.in/" TargetMode="External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hyperlink" Target="http://www.sagara.kerala.gov.in/" TargetMode="Externa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NIC</a:t>
            </a:r>
            <a:endParaRPr lang="en-IN" dirty="0"/>
          </a:p>
        </p:txBody>
      </p:sp>
      <p:pic>
        <p:nvPicPr>
          <p:cNvPr id="15" name="Picture 6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637213" y="69850"/>
            <a:ext cx="917575" cy="1560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" name="Picture 7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931629" y="45243"/>
            <a:ext cx="1595438" cy="804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" name="Picture 8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79254" y="5637213"/>
            <a:ext cx="1598612" cy="393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355952" y="525236"/>
            <a:ext cx="1685925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" name="Title 1"/>
          <p:cNvSpPr txBox="1">
            <a:spLocks/>
          </p:cNvSpPr>
          <p:nvPr/>
        </p:nvSpPr>
        <p:spPr>
          <a:xfrm>
            <a:off x="1097048" y="1442245"/>
            <a:ext cx="9974262" cy="691355"/>
          </a:xfrm>
          <a:prstGeom prst="rect">
            <a:avLst/>
          </a:prstGeom>
        </p:spPr>
        <p:txBody>
          <a:bodyPr anchor="b"/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lnSpc>
                <a:spcPct val="80000"/>
              </a:lnSpc>
              <a:spcAft>
                <a:spcPts val="0"/>
              </a:spcAft>
              <a:defRPr/>
            </a:pPr>
            <a:r>
              <a:rPr lang="en-US" sz="3200" b="1" dirty="0"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Ministry of Electronics &amp; Information Technology</a:t>
            </a:r>
          </a:p>
        </p:txBody>
      </p:sp>
      <p:sp>
        <p:nvSpPr>
          <p:cNvPr id="21" name="Rectangle 20"/>
          <p:cNvSpPr/>
          <p:nvPr/>
        </p:nvSpPr>
        <p:spPr>
          <a:xfrm>
            <a:off x="2785780" y="2209800"/>
            <a:ext cx="6898640" cy="10895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auto">
              <a:lnSpc>
                <a:spcPct val="80000"/>
              </a:lnSpc>
              <a:spcAft>
                <a:spcPts val="0"/>
              </a:spcAft>
              <a:defRPr/>
            </a:pPr>
            <a:r>
              <a:rPr lang="en-US" sz="4000" b="1" dirty="0">
                <a:solidFill>
                  <a:srgbClr val="4472C4">
                    <a:lumMod val="75000"/>
                  </a:srgbClr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National Informatics Centre</a:t>
            </a:r>
          </a:p>
          <a:p>
            <a:pPr lvl="0" fontAlgn="auto">
              <a:lnSpc>
                <a:spcPct val="80000"/>
              </a:lnSpc>
              <a:spcAft>
                <a:spcPts val="0"/>
              </a:spcAft>
              <a:defRPr/>
            </a:pPr>
            <a:r>
              <a:rPr lang="en-US" sz="4000" b="1" dirty="0">
                <a:solidFill>
                  <a:srgbClr val="4472C4">
                    <a:lumMod val="75000"/>
                  </a:srgbClr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		</a:t>
            </a:r>
            <a:r>
              <a:rPr lang="en-US" sz="4000" b="1" dirty="0">
                <a:solidFill>
                  <a:schemeClr val="accent6">
                    <a:lumMod val="50000"/>
                  </a:schemeClr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Kerala State Centre</a:t>
            </a:r>
          </a:p>
        </p:txBody>
      </p:sp>
      <p:sp>
        <p:nvSpPr>
          <p:cNvPr id="23" name="Title 1"/>
          <p:cNvSpPr txBox="1">
            <a:spLocks/>
          </p:cNvSpPr>
          <p:nvPr/>
        </p:nvSpPr>
        <p:spPr>
          <a:xfrm>
            <a:off x="2535824" y="3368520"/>
            <a:ext cx="8328025" cy="631825"/>
          </a:xfrm>
          <a:prstGeom prst="rect">
            <a:avLst/>
          </a:prstGeom>
        </p:spPr>
        <p:txBody>
          <a:bodyPr anchor="b"/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r>
              <a:rPr lang="en-US" sz="2400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K-SWIFT</a:t>
            </a:r>
          </a:p>
          <a:p>
            <a:pPr fontAlgn="auto">
              <a:spcAft>
                <a:spcPts val="0"/>
              </a:spcAft>
              <a:defRPr/>
            </a:pPr>
            <a:r>
              <a:rPr lang="en-US" sz="2400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Single Window Interface for Fast &amp; Transparent Clearance</a:t>
            </a:r>
          </a:p>
        </p:txBody>
      </p:sp>
      <p:sp>
        <p:nvSpPr>
          <p:cNvPr id="13" name="Rectangle 11"/>
          <p:cNvSpPr>
            <a:spLocks noChangeArrowheads="1"/>
          </p:cNvSpPr>
          <p:nvPr/>
        </p:nvSpPr>
        <p:spPr bwMode="auto">
          <a:xfrm>
            <a:off x="3432117" y="6053346"/>
            <a:ext cx="6849533" cy="261938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sz="1100" b="1" dirty="0">
                <a:solidFill>
                  <a:srgbClr val="0070C0"/>
                </a:solidFill>
              </a:rPr>
              <a:t>A Joint Initiative of  </a:t>
            </a:r>
            <a:r>
              <a:rPr lang="en-US" sz="1100" b="1" dirty="0">
                <a:solidFill>
                  <a:srgbClr val="0070C0"/>
                </a:solidFill>
                <a:cs typeface="Arial" charset="0"/>
              </a:rPr>
              <a:t>KSIDC, Govt. of Kerala &amp; National Informatics Centre</a:t>
            </a:r>
          </a:p>
        </p:txBody>
      </p:sp>
      <p:sp>
        <p:nvSpPr>
          <p:cNvPr id="22" name="Rectangle 21"/>
          <p:cNvSpPr/>
          <p:nvPr/>
        </p:nvSpPr>
        <p:spPr>
          <a:xfrm>
            <a:off x="3128989" y="4182678"/>
            <a:ext cx="7288227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28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Digital Signature Integration</a:t>
            </a:r>
            <a:r>
              <a:rPr lang="en-US" sz="28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endParaRPr lang="en-US" sz="28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7"/>
          <p:cNvSpPr>
            <a:spLocks noChangeArrowheads="1"/>
          </p:cNvSpPr>
          <p:nvPr/>
        </p:nvSpPr>
        <p:spPr bwMode="auto">
          <a:xfrm>
            <a:off x="1077913" y="1049338"/>
            <a:ext cx="383438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r>
              <a:rPr lang="en-IN" altLang="en-US" sz="28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N" altLang="en-US" sz="28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IN" altLang="en-US" sz="2800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507" name="Title 1"/>
          <p:cNvSpPr txBox="1">
            <a:spLocks/>
          </p:cNvSpPr>
          <p:nvPr/>
        </p:nvSpPr>
        <p:spPr bwMode="auto">
          <a:xfrm>
            <a:off x="3248025" y="133350"/>
            <a:ext cx="5970588" cy="642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lnSpc>
                <a:spcPct val="90000"/>
              </a:lnSpc>
            </a:pPr>
            <a:r>
              <a:rPr lang="en-US" altLang="en-US" sz="2000" b="1">
                <a:latin typeface="Georgia" pitchFamily="18" charset="0"/>
              </a:rPr>
              <a:t>K-SWIFT  </a:t>
            </a:r>
          </a:p>
          <a:p>
            <a:pPr algn="ctr" eaLnBrk="1" hangingPunct="1">
              <a:lnSpc>
                <a:spcPct val="90000"/>
              </a:lnSpc>
            </a:pPr>
            <a:r>
              <a:rPr lang="en-US" altLang="en-US" sz="2000" b="1">
                <a:latin typeface="Georgia" pitchFamily="18" charset="0"/>
              </a:rPr>
              <a:t> </a:t>
            </a:r>
            <a:r>
              <a:rPr lang="en-US" altLang="en-US" sz="2000" b="1">
                <a:latin typeface="Georgia" pitchFamily="18" charset="0"/>
                <a:hlinkClick r:id="rId2"/>
              </a:rPr>
              <a:t>www.kswift.kerala.gov.in</a:t>
            </a:r>
            <a:r>
              <a:rPr lang="en-US" altLang="en-US" sz="2000" b="1">
                <a:latin typeface="Georgia" pitchFamily="18" charset="0"/>
              </a:rPr>
              <a:t> 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" y="1049337"/>
            <a:ext cx="11671300" cy="54403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7696200" y="4622800"/>
            <a:ext cx="405130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Unzip the folder to get the DSC signer installation manual of the OS.</a:t>
            </a:r>
            <a:r>
              <a:rPr lang="en-US" dirty="0"/>
              <a:t> </a:t>
            </a:r>
            <a:r>
              <a:rPr lang="en-US" dirty="0">
                <a:solidFill>
                  <a:srgbClr val="FF0000"/>
                </a:solidFill>
              </a:rPr>
              <a:t>Follow the procedure as given in the installation manual.</a:t>
            </a:r>
            <a:endParaRPr lang="en-IN" dirty="0">
              <a:solidFill>
                <a:srgbClr val="FF0000"/>
              </a:solidFill>
            </a:endParaRPr>
          </a:p>
          <a:p>
            <a:endParaRPr lang="en-IN" dirty="0"/>
          </a:p>
        </p:txBody>
      </p:sp>
      <p:cxnSp>
        <p:nvCxnSpPr>
          <p:cNvPr id="10" name="Straight Arrow Connector 9"/>
          <p:cNvCxnSpPr/>
          <p:nvPr/>
        </p:nvCxnSpPr>
        <p:spPr>
          <a:xfrm flipH="1">
            <a:off x="8178800" y="1473200"/>
            <a:ext cx="711200" cy="29337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Rectangle 11"/>
          <p:cNvSpPr/>
          <p:nvPr/>
        </p:nvSpPr>
        <p:spPr>
          <a:xfrm>
            <a:off x="3962400" y="3314700"/>
            <a:ext cx="571500" cy="45481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7007688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 txBox="1">
            <a:spLocks/>
          </p:cNvSpPr>
          <p:nvPr/>
        </p:nvSpPr>
        <p:spPr>
          <a:xfrm>
            <a:off x="3248706" y="132896"/>
            <a:ext cx="5970587" cy="642608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altLang="en-US" sz="2000" b="1" dirty="0">
                <a:latin typeface="Georgia" pitchFamily="18" charset="0"/>
                <a:ea typeface="Verdana" pitchFamily="34" charset="0"/>
                <a:cs typeface="Verdana" pitchFamily="34" charset="0"/>
              </a:rPr>
              <a:t>KSWIFT  </a:t>
            </a:r>
          </a:p>
          <a:p>
            <a:pPr algn="ctr"/>
            <a:r>
              <a:rPr lang="en-US" altLang="en-US" sz="2000" b="1" dirty="0">
                <a:latin typeface="Georgia" pitchFamily="18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altLang="en-US" sz="2000" b="1" dirty="0">
                <a:latin typeface="Georgia" pitchFamily="18" charset="0"/>
                <a:ea typeface="Verdana" pitchFamily="34" charset="0"/>
                <a:cs typeface="Verdana" pitchFamily="34" charset="0"/>
                <a:hlinkClick r:id="rId2"/>
              </a:rPr>
              <a:t>www.kswift.kerala.gov.in</a:t>
            </a:r>
            <a:r>
              <a:rPr lang="en-US" altLang="en-US" sz="2000" b="1" dirty="0">
                <a:latin typeface="Georgia" pitchFamily="18" charset="0"/>
                <a:ea typeface="Verdana" pitchFamily="34" charset="0"/>
                <a:cs typeface="Verdana" pitchFamily="34" charset="0"/>
              </a:rPr>
              <a:t> </a:t>
            </a:r>
          </a:p>
        </p:txBody>
      </p:sp>
      <p:sp>
        <p:nvSpPr>
          <p:cNvPr id="5" name="Rectangle 4"/>
          <p:cNvSpPr/>
          <p:nvPr/>
        </p:nvSpPr>
        <p:spPr>
          <a:xfrm>
            <a:off x="3002184" y="1017051"/>
            <a:ext cx="6096000" cy="830997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2400" dirty="0">
                <a:solidFill>
                  <a:srgbClr val="FF0000"/>
                </a:solidFill>
              </a:rPr>
              <a:t>After completion of the above steps, insert the DSC to the USB port of your computer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1800" y="1848048"/>
            <a:ext cx="11544300" cy="4768652"/>
          </a:xfrm>
          <a:prstGeom prst="rect">
            <a:avLst/>
          </a:prstGeom>
        </p:spPr>
      </p:pic>
      <p:cxnSp>
        <p:nvCxnSpPr>
          <p:cNvPr id="11" name="Straight Arrow Connector 10"/>
          <p:cNvCxnSpPr/>
          <p:nvPr/>
        </p:nvCxnSpPr>
        <p:spPr>
          <a:xfrm>
            <a:off x="8674100" y="3073400"/>
            <a:ext cx="50800" cy="24130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/>
        </p:nvSpPr>
        <p:spPr>
          <a:xfrm>
            <a:off x="5270500" y="5486400"/>
            <a:ext cx="6375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>
                <a:solidFill>
                  <a:srgbClr val="FF0000"/>
                </a:solidFill>
              </a:rPr>
              <a:t>Click on the &lt; New /Renewal DSC&gt; button to </a:t>
            </a:r>
            <a:r>
              <a:rPr lang="en-US" dirty="0" smtClean="0">
                <a:solidFill>
                  <a:srgbClr val="FF0000"/>
                </a:solidFill>
              </a:rPr>
              <a:t>register DSC</a:t>
            </a:r>
            <a:r>
              <a:rPr lang="en-US" dirty="0">
                <a:solidFill>
                  <a:srgbClr val="FF0000"/>
                </a:solidFill>
              </a:rPr>
              <a:t>.</a:t>
            </a:r>
            <a:endParaRPr lang="en-IN" dirty="0">
              <a:solidFill>
                <a:srgbClr val="FF0000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4089400" y="3886200"/>
            <a:ext cx="419100" cy="34617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0436654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itle 1"/>
          <p:cNvSpPr txBox="1">
            <a:spLocks/>
          </p:cNvSpPr>
          <p:nvPr/>
        </p:nvSpPr>
        <p:spPr bwMode="auto">
          <a:xfrm>
            <a:off x="3248025" y="133350"/>
            <a:ext cx="5970588" cy="50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lnSpc>
                <a:spcPct val="90000"/>
              </a:lnSpc>
            </a:pPr>
            <a:r>
              <a:rPr lang="en-US" altLang="en-US" sz="2000" b="1">
                <a:latin typeface="Georgia" pitchFamily="18" charset="0"/>
              </a:rPr>
              <a:t>K-SWIFT  </a:t>
            </a:r>
          </a:p>
          <a:p>
            <a:pPr algn="ctr" eaLnBrk="1" hangingPunct="1">
              <a:lnSpc>
                <a:spcPct val="90000"/>
              </a:lnSpc>
            </a:pPr>
            <a:r>
              <a:rPr lang="en-US" altLang="en-US" sz="2000" b="1">
                <a:latin typeface="Georgia" pitchFamily="18" charset="0"/>
              </a:rPr>
              <a:t> </a:t>
            </a:r>
            <a:r>
              <a:rPr lang="en-US" altLang="en-US" sz="2000" b="1">
                <a:latin typeface="Georgia" pitchFamily="18" charset="0"/>
                <a:hlinkClick r:id="rId2"/>
              </a:rPr>
              <a:t>www.kswift.kerala.gov.in</a:t>
            </a:r>
            <a:r>
              <a:rPr lang="en-US" altLang="en-US" sz="2000" b="1">
                <a:latin typeface="Georgia" pitchFamily="18" charset="0"/>
              </a:rPr>
              <a:t> </a:t>
            </a: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600" y="774701"/>
            <a:ext cx="11925300" cy="5422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Rectangle 1"/>
          <p:cNvSpPr/>
          <p:nvPr/>
        </p:nvSpPr>
        <p:spPr>
          <a:xfrm>
            <a:off x="3911600" y="2717800"/>
            <a:ext cx="431800" cy="127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5" name="TextBox 4"/>
          <p:cNvSpPr txBox="1"/>
          <p:nvPr/>
        </p:nvSpPr>
        <p:spPr>
          <a:xfrm>
            <a:off x="4343400" y="5257800"/>
            <a:ext cx="6121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Enter PIN of DSC</a:t>
            </a:r>
            <a:r>
              <a:rPr lang="en-US" dirty="0"/>
              <a:t> </a:t>
            </a:r>
            <a:r>
              <a:rPr lang="en-US" b="1" dirty="0">
                <a:solidFill>
                  <a:srgbClr val="FF0000"/>
                </a:solidFill>
              </a:rPr>
              <a:t>when</a:t>
            </a:r>
            <a:r>
              <a:rPr lang="en-US" b="1" dirty="0"/>
              <a:t> </a:t>
            </a:r>
            <a:r>
              <a:rPr lang="en-US" b="1" dirty="0">
                <a:solidFill>
                  <a:srgbClr val="FF0000"/>
                </a:solidFill>
              </a:rPr>
              <a:t>p</a:t>
            </a:r>
            <a:r>
              <a:rPr lang="en-US" dirty="0">
                <a:solidFill>
                  <a:srgbClr val="FF0000"/>
                </a:solidFill>
              </a:rPr>
              <a:t>rompted</a:t>
            </a:r>
            <a:r>
              <a:rPr lang="en-US" dirty="0"/>
              <a:t>.</a:t>
            </a:r>
            <a:endParaRPr lang="en-IN" dirty="0"/>
          </a:p>
        </p:txBody>
      </p:sp>
      <p:cxnSp>
        <p:nvCxnSpPr>
          <p:cNvPr id="7" name="Straight Arrow Connector 6"/>
          <p:cNvCxnSpPr/>
          <p:nvPr/>
        </p:nvCxnSpPr>
        <p:spPr>
          <a:xfrm>
            <a:off x="6064250" y="4178300"/>
            <a:ext cx="0" cy="10795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279892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10th July 2017</a:t>
            </a:r>
            <a:endParaRPr lang="en-IN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NIC</a:t>
            </a:r>
            <a:endParaRPr lang="en-IN" dirty="0"/>
          </a:p>
        </p:txBody>
      </p:sp>
      <p:sp>
        <p:nvSpPr>
          <p:cNvPr id="4" name="Rectangle 3"/>
          <p:cNvSpPr/>
          <p:nvPr/>
        </p:nvSpPr>
        <p:spPr>
          <a:xfrm>
            <a:off x="2006600" y="1011703"/>
            <a:ext cx="808990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>
                <a:solidFill>
                  <a:srgbClr val="FF0000"/>
                </a:solidFill>
              </a:rPr>
              <a:t>If the </a:t>
            </a:r>
            <a:r>
              <a:rPr lang="en-US" sz="2000" dirty="0">
                <a:solidFill>
                  <a:srgbClr val="0070C0"/>
                </a:solidFill>
              </a:rPr>
              <a:t>DSC registered name and the logged user name are matching</a:t>
            </a:r>
            <a:r>
              <a:rPr lang="en-US" sz="2000" dirty="0">
                <a:solidFill>
                  <a:srgbClr val="FF0000"/>
                </a:solidFill>
              </a:rPr>
              <a:t>, DSC registration will be completed successfully, otherwise error message will be flashed.</a:t>
            </a:r>
            <a:endParaRPr lang="en-IN" sz="2000" dirty="0">
              <a:solidFill>
                <a:srgbClr val="FF0000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2350" y="2027366"/>
            <a:ext cx="10058400" cy="44528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07600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10th July 2017</a:t>
            </a:r>
            <a:endParaRPr lang="en-IN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3897086" y="6312806"/>
            <a:ext cx="4027714" cy="365125"/>
          </a:xfrm>
        </p:spPr>
        <p:txBody>
          <a:bodyPr/>
          <a:lstStyle/>
          <a:p>
            <a:pPr>
              <a:defRPr/>
            </a:pPr>
            <a:r>
              <a:rPr lang="en-US" sz="2400" dirty="0" smtClean="0">
                <a:solidFill>
                  <a:srgbClr val="FF0000"/>
                </a:solidFill>
              </a:rPr>
              <a:t>Select “Action” from Menu</a:t>
            </a:r>
            <a:endParaRPr lang="en-IN" sz="2400" dirty="0">
              <a:solidFill>
                <a:srgbClr val="FF0000"/>
              </a:solidFill>
            </a:endParaRPr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5900" y="1219198"/>
            <a:ext cx="11645900" cy="46228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5" name="Straight Arrow Connector 4"/>
          <p:cNvCxnSpPr/>
          <p:nvPr/>
        </p:nvCxnSpPr>
        <p:spPr>
          <a:xfrm flipH="1">
            <a:off x="9766300" y="3187700"/>
            <a:ext cx="762000" cy="26543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Rectangle 5"/>
          <p:cNvSpPr/>
          <p:nvPr/>
        </p:nvSpPr>
        <p:spPr>
          <a:xfrm>
            <a:off x="8575332" y="5841999"/>
            <a:ext cx="187743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Click </a:t>
            </a:r>
            <a:r>
              <a:rPr lang="en-US" dirty="0" smtClean="0">
                <a:solidFill>
                  <a:srgbClr val="FF0000"/>
                </a:solidFill>
              </a:rPr>
              <a:t>this button 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9318419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NIC</a:t>
            </a:r>
            <a:endParaRPr lang="en-IN" dirty="0"/>
          </a:p>
        </p:txBody>
      </p:sp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8298" y="1168400"/>
            <a:ext cx="11544301" cy="5118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7" name="Straight Arrow Connector 6"/>
          <p:cNvCxnSpPr/>
          <p:nvPr/>
        </p:nvCxnSpPr>
        <p:spPr>
          <a:xfrm>
            <a:off x="6705600" y="3022600"/>
            <a:ext cx="1447800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3644900" y="2837934"/>
            <a:ext cx="2819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dirty="0" smtClean="0">
                <a:solidFill>
                  <a:srgbClr val="0070C0"/>
                </a:solidFill>
              </a:rPr>
              <a:t>Click the sign PDF button</a:t>
            </a:r>
            <a:endParaRPr lang="en-IN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431211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10th July 2017</a:t>
            </a:r>
            <a:endParaRPr lang="en-IN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NIC</a:t>
            </a:r>
            <a:endParaRPr lang="en-IN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35201" y="1244601"/>
            <a:ext cx="7861300" cy="3708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4838700" y="5321300"/>
            <a:ext cx="5562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dirty="0" smtClean="0">
                <a:solidFill>
                  <a:srgbClr val="FF0000"/>
                </a:solidFill>
              </a:rPr>
              <a:t>Confirm the certificate details</a:t>
            </a:r>
            <a:endParaRPr lang="en-IN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879975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10th July 2017</a:t>
            </a:r>
            <a:endParaRPr lang="en-IN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NIC</a:t>
            </a:r>
            <a:endParaRPr lang="en-IN" dirty="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1250" y="1226066"/>
            <a:ext cx="10020300" cy="47751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5" name="Straight Arrow Connector 4"/>
          <p:cNvCxnSpPr/>
          <p:nvPr/>
        </p:nvCxnSpPr>
        <p:spPr>
          <a:xfrm flipV="1">
            <a:off x="5397500" y="3467100"/>
            <a:ext cx="717550" cy="8890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Rectangle 5"/>
          <p:cNvSpPr/>
          <p:nvPr/>
        </p:nvSpPr>
        <p:spPr>
          <a:xfrm>
            <a:off x="3700676" y="4400034"/>
            <a:ext cx="369844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Enter PIN of DSC</a:t>
            </a:r>
            <a:r>
              <a:rPr lang="en-US" dirty="0"/>
              <a:t> </a:t>
            </a:r>
            <a:r>
              <a:rPr lang="en-US" b="1" dirty="0">
                <a:solidFill>
                  <a:srgbClr val="FF0000"/>
                </a:solidFill>
              </a:rPr>
              <a:t>when</a:t>
            </a:r>
            <a:r>
              <a:rPr lang="en-US" b="1" dirty="0"/>
              <a:t> </a:t>
            </a:r>
            <a:r>
              <a:rPr lang="en-US" b="1" dirty="0">
                <a:solidFill>
                  <a:srgbClr val="FF0000"/>
                </a:solidFill>
              </a:rPr>
              <a:t>p</a:t>
            </a:r>
            <a:r>
              <a:rPr lang="en-US" dirty="0">
                <a:solidFill>
                  <a:srgbClr val="FF0000"/>
                </a:solidFill>
              </a:rPr>
              <a:t>rompted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19954566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10th July 2017</a:t>
            </a:r>
            <a:endParaRPr lang="en-IN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NIC</a:t>
            </a:r>
            <a:endParaRPr lang="en-IN" dirty="0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0201" y="1104901"/>
            <a:ext cx="7632700" cy="4711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4210051" y="5918200"/>
            <a:ext cx="4927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Click the confirm sign to generate the certificate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9081241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10th July 2017</a:t>
            </a:r>
            <a:endParaRPr lang="en-IN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NIC</a:t>
            </a:r>
            <a:endParaRPr lang="en-IN" dirty="0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0899" y="1104900"/>
            <a:ext cx="9855201" cy="5156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259311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                      </a:t>
            </a:r>
            <a:r>
              <a:rPr lang="en-US" dirty="0" smtClean="0">
                <a:solidFill>
                  <a:srgbClr val="FF0000"/>
                </a:solidFill>
              </a:rPr>
              <a:t>DSC</a:t>
            </a:r>
            <a:r>
              <a:rPr lang="en-US" dirty="0" smtClean="0"/>
              <a:t> </a:t>
            </a:r>
            <a:r>
              <a:rPr lang="en-US" dirty="0">
                <a:solidFill>
                  <a:srgbClr val="FF0000"/>
                </a:solidFill>
              </a:rPr>
              <a:t>Registration</a:t>
            </a:r>
            <a:endParaRPr lang="en-IN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sz="3200" dirty="0" smtClean="0">
                <a:solidFill>
                  <a:srgbClr val="002060"/>
                </a:solidFill>
              </a:rPr>
              <a:t>                     All </a:t>
            </a:r>
            <a:r>
              <a:rPr lang="en-US" sz="3200" dirty="0">
                <a:solidFill>
                  <a:srgbClr val="002060"/>
                </a:solidFill>
              </a:rPr>
              <a:t>the officers who are designated for </a:t>
            </a:r>
            <a:r>
              <a:rPr lang="en-US" sz="3200" dirty="0" smtClean="0">
                <a:solidFill>
                  <a:srgbClr val="002060"/>
                </a:solidFill>
              </a:rPr>
              <a:t>Approving Licenses/Permits digitally </a:t>
            </a:r>
            <a:r>
              <a:rPr lang="en-US" sz="3200" dirty="0">
                <a:solidFill>
                  <a:srgbClr val="002060"/>
                </a:solidFill>
              </a:rPr>
              <a:t>using K-SWIFT should have Digital Signature Certificate (DSC) got issued in their own name. The users will have to Register the DSC with </a:t>
            </a:r>
            <a:r>
              <a:rPr lang="en-US" sz="3200" dirty="0" smtClean="0">
                <a:solidFill>
                  <a:srgbClr val="002060"/>
                </a:solidFill>
              </a:rPr>
              <a:t>KSWIFT </a:t>
            </a:r>
            <a:r>
              <a:rPr lang="en-US" sz="3200" dirty="0">
                <a:solidFill>
                  <a:srgbClr val="002060"/>
                </a:solidFill>
              </a:rPr>
              <a:t>(one-time activity) before using it for digital signing.</a:t>
            </a:r>
            <a:endParaRPr lang="en-IN" sz="3200" dirty="0">
              <a:solidFill>
                <a:srgbClr val="002060"/>
              </a:solidFill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10th July 2017</a:t>
            </a:r>
            <a:endParaRPr lang="en-IN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NIC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28866948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10th July 2017</a:t>
            </a:r>
            <a:endParaRPr lang="en-IN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NIC</a:t>
            </a:r>
            <a:endParaRPr lang="en-IN" dirty="0"/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300" y="1104901"/>
            <a:ext cx="10985500" cy="4622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473879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10th July 2017</a:t>
            </a:r>
            <a:endParaRPr lang="en-IN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NIC</a:t>
            </a:r>
            <a:endParaRPr lang="en-IN" dirty="0"/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6401" y="1079501"/>
            <a:ext cx="9131300" cy="5334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519176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10th July 2017</a:t>
            </a:r>
            <a:endParaRPr lang="en-IN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NIC</a:t>
            </a:r>
            <a:endParaRPr lang="en-IN" dirty="0"/>
          </a:p>
        </p:txBody>
      </p:sp>
      <p:sp>
        <p:nvSpPr>
          <p:cNvPr id="4" name="Rectangle 3"/>
          <p:cNvSpPr/>
          <p:nvPr/>
        </p:nvSpPr>
        <p:spPr>
          <a:xfrm>
            <a:off x="1206500" y="1305342"/>
            <a:ext cx="946150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/>
              <a:t>Step 1 - Download the Java Install File to Your Computer</a:t>
            </a:r>
            <a:endParaRPr lang="en-US" dirty="0"/>
          </a:p>
          <a:p>
            <a:pPr marL="285750" indent="-285750" latinLnBrk="0">
              <a:buFont typeface="Arial" pitchFamily="34" charset="0"/>
              <a:buChar char="•"/>
            </a:pPr>
            <a:r>
              <a:rPr lang="en-US" dirty="0"/>
              <a:t>A supported version of Java will need to be downloaded to your computer before it can be installed. Please refer to the Oracle website or another provider to download a supported version. </a:t>
            </a:r>
          </a:p>
          <a:p>
            <a:pPr latinLnBrk="0"/>
            <a:r>
              <a:rPr lang="en-US" b="1" dirty="0" smtClean="0"/>
              <a:t>Step </a:t>
            </a:r>
            <a:r>
              <a:rPr lang="en-US" b="1" dirty="0"/>
              <a:t>2 - Install Java on your Computer</a:t>
            </a:r>
            <a:endParaRPr lang="en-US" dirty="0"/>
          </a:p>
          <a:p>
            <a:pPr marL="285750" indent="-285750" latinLnBrk="0">
              <a:buFont typeface="Arial" pitchFamily="34" charset="0"/>
              <a:buChar char="•"/>
            </a:pPr>
            <a:r>
              <a:rPr lang="en-US" dirty="0"/>
              <a:t>Double click on the Java install file within your </a:t>
            </a:r>
            <a:r>
              <a:rPr lang="en-US" i="1" dirty="0"/>
              <a:t>Downloads</a:t>
            </a:r>
            <a:r>
              <a:rPr lang="en-US" dirty="0"/>
              <a:t> folder.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6500" y="3429000"/>
            <a:ext cx="9461500" cy="2006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10580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pPr>
              <a:defRPr/>
            </a:pPr>
            <a:endParaRPr lang="en-IN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NIC</a:t>
            </a:r>
            <a:endParaRPr lang="en-IN" dirty="0"/>
          </a:p>
        </p:txBody>
      </p:sp>
      <p:sp>
        <p:nvSpPr>
          <p:cNvPr id="4" name="Rectangle 3"/>
          <p:cNvSpPr/>
          <p:nvPr/>
        </p:nvSpPr>
        <p:spPr>
          <a:xfrm>
            <a:off x="1422400" y="1009134"/>
            <a:ext cx="636442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  Click</a:t>
            </a:r>
            <a:r>
              <a:rPr lang="en-US" dirty="0"/>
              <a:t> </a:t>
            </a:r>
            <a:r>
              <a:rPr lang="en-US" b="1" dirty="0"/>
              <a:t>Next</a:t>
            </a:r>
            <a:r>
              <a:rPr lang="en-US" dirty="0"/>
              <a:t> in the Installation Wizard to continue.</a:t>
            </a:r>
            <a:endParaRPr lang="en-IN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01800" y="1641954"/>
            <a:ext cx="8839200" cy="39714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98204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NIC</a:t>
            </a:r>
            <a:endParaRPr lang="en-IN" dirty="0"/>
          </a:p>
        </p:txBody>
      </p:sp>
      <p:sp>
        <p:nvSpPr>
          <p:cNvPr id="4" name="Rectangle 3"/>
          <p:cNvSpPr/>
          <p:nvPr/>
        </p:nvSpPr>
        <p:spPr>
          <a:xfrm>
            <a:off x="1854200" y="861536"/>
            <a:ext cx="8839200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latinLnBrk="0">
              <a:buFont typeface="Arial" pitchFamily="34" charset="0"/>
              <a:buChar char="•"/>
            </a:pPr>
            <a:r>
              <a:rPr lang="en-US" dirty="0"/>
              <a:t>Here, you can choose optional features to include within the installation or change the default installation directory.</a:t>
            </a:r>
            <a:br>
              <a:rPr lang="en-US" dirty="0"/>
            </a:br>
            <a:r>
              <a:rPr lang="en-US" dirty="0"/>
              <a:t/>
            </a:r>
            <a:br>
              <a:rPr lang="en-US" dirty="0"/>
            </a:br>
            <a:endParaRPr lang="en-US" dirty="0"/>
          </a:p>
          <a:p>
            <a:pPr marL="285750" indent="-285750" latinLnBrk="0">
              <a:buFont typeface="Arial" pitchFamily="34" charset="0"/>
              <a:buChar char="•"/>
            </a:pPr>
            <a:r>
              <a:rPr lang="en-US" dirty="0"/>
              <a:t>Click </a:t>
            </a:r>
            <a:r>
              <a:rPr lang="en-US" b="1" dirty="0"/>
              <a:t>Next</a:t>
            </a:r>
            <a:r>
              <a:rPr lang="en-US" dirty="0"/>
              <a:t> to continue.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89884" y="2338864"/>
            <a:ext cx="8703515" cy="40746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90603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NIC</a:t>
            </a:r>
            <a:endParaRPr lang="en-IN" dirty="0"/>
          </a:p>
        </p:txBody>
      </p:sp>
      <p:sp>
        <p:nvSpPr>
          <p:cNvPr id="4" name="Rectangle 3"/>
          <p:cNvSpPr/>
          <p:nvPr/>
        </p:nvSpPr>
        <p:spPr>
          <a:xfrm>
            <a:off x="1733589" y="1009134"/>
            <a:ext cx="833751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/>
              <a:t>Note:</a:t>
            </a:r>
            <a:r>
              <a:rPr lang="en-US" dirty="0"/>
              <a:t> Click the </a:t>
            </a:r>
            <a:r>
              <a:rPr lang="en-US" b="1" dirty="0"/>
              <a:t>Change</a:t>
            </a:r>
            <a:r>
              <a:rPr lang="en-US" dirty="0"/>
              <a:t> button to change the install path.</a:t>
            </a:r>
            <a:endParaRPr lang="en-IN" dirty="0"/>
          </a:p>
        </p:txBody>
      </p:sp>
      <p:sp>
        <p:nvSpPr>
          <p:cNvPr id="5" name="Rectangle 4"/>
          <p:cNvSpPr/>
          <p:nvPr/>
        </p:nvSpPr>
        <p:spPr>
          <a:xfrm>
            <a:off x="1733589" y="1580634"/>
            <a:ext cx="471795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en-US" dirty="0"/>
              <a:t>Click </a:t>
            </a:r>
            <a:r>
              <a:rPr lang="en-US" b="1" dirty="0"/>
              <a:t>Next</a:t>
            </a:r>
            <a:r>
              <a:rPr lang="en-US" dirty="0"/>
              <a:t> again to begin the installation. </a:t>
            </a:r>
            <a:endParaRPr lang="en-IN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33589" y="2066134"/>
            <a:ext cx="8807411" cy="40425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92135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NIC</a:t>
            </a:r>
            <a:endParaRPr lang="en-IN" dirty="0"/>
          </a:p>
        </p:txBody>
      </p:sp>
      <p:sp>
        <p:nvSpPr>
          <p:cNvPr id="4" name="Rectangle 3"/>
          <p:cNvSpPr/>
          <p:nvPr/>
        </p:nvSpPr>
        <p:spPr>
          <a:xfrm>
            <a:off x="1742610" y="805934"/>
            <a:ext cx="764268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en-US" dirty="0"/>
              <a:t>Click </a:t>
            </a:r>
            <a:r>
              <a:rPr lang="en-US" b="1" dirty="0"/>
              <a:t>Close</a:t>
            </a:r>
            <a:r>
              <a:rPr lang="en-US" dirty="0"/>
              <a:t> to close the install window.</a:t>
            </a:r>
            <a:endParaRPr lang="en-IN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92300" y="1634334"/>
            <a:ext cx="9093200" cy="44997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52926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1638300" y="265113"/>
            <a:ext cx="8718550" cy="808037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fontAlgn="auto">
              <a:spcAft>
                <a:spcPts val="0"/>
              </a:spcAft>
              <a:defRPr/>
            </a:pPr>
            <a:r>
              <a:rPr lang="en-US" sz="3000" b="1" dirty="0">
                <a:solidFill>
                  <a:srgbClr val="0070C0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endParaRPr lang="en-IN" sz="3000" b="1" dirty="0">
              <a:solidFill>
                <a:srgbClr val="0070C0"/>
              </a:solidFill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15363" name="Title 1"/>
          <p:cNvSpPr txBox="1">
            <a:spLocks/>
          </p:cNvSpPr>
          <p:nvPr/>
        </p:nvSpPr>
        <p:spPr bwMode="auto">
          <a:xfrm>
            <a:off x="3013075" y="130175"/>
            <a:ext cx="5970588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lnSpc>
                <a:spcPct val="90000"/>
              </a:lnSpc>
            </a:pPr>
            <a:r>
              <a:rPr lang="en-US" altLang="en-US" sz="2000" b="1" dirty="0">
                <a:latin typeface="Georgia" pitchFamily="18" charset="0"/>
              </a:rPr>
              <a:t>K-SWIFT  </a:t>
            </a:r>
          </a:p>
          <a:p>
            <a:pPr algn="ctr" eaLnBrk="1" hangingPunct="1">
              <a:lnSpc>
                <a:spcPct val="90000"/>
              </a:lnSpc>
            </a:pPr>
            <a:r>
              <a:rPr lang="en-US" altLang="en-US" sz="2000" b="1" dirty="0">
                <a:latin typeface="Georgia" pitchFamily="18" charset="0"/>
              </a:rPr>
              <a:t> </a:t>
            </a:r>
            <a:r>
              <a:rPr lang="en-US" altLang="en-US" sz="2000" b="1" dirty="0">
                <a:latin typeface="Georgia" pitchFamily="18" charset="0"/>
                <a:hlinkClick r:id="rId2"/>
              </a:rPr>
              <a:t>www.kswift.kerala.gov.in</a:t>
            </a:r>
            <a:r>
              <a:rPr lang="en-US" altLang="en-US" sz="2000" b="1" dirty="0">
                <a:latin typeface="Georgia" pitchFamily="18" charset="0"/>
              </a:rPr>
              <a:t> 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984250"/>
            <a:ext cx="11404600" cy="5073650"/>
          </a:xfrm>
          <a:prstGeom prst="rect">
            <a:avLst/>
          </a:prstGeom>
        </p:spPr>
      </p:pic>
      <p:cxnSp>
        <p:nvCxnSpPr>
          <p:cNvPr id="8" name="Straight Arrow Connector 7"/>
          <p:cNvCxnSpPr/>
          <p:nvPr/>
        </p:nvCxnSpPr>
        <p:spPr>
          <a:xfrm>
            <a:off x="1638300" y="4483100"/>
            <a:ext cx="2501900" cy="16764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4178300" y="5969000"/>
            <a:ext cx="648970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Select </a:t>
            </a:r>
            <a:r>
              <a:rPr lang="en-US" dirty="0" smtClean="0">
                <a:solidFill>
                  <a:srgbClr val="FF0000"/>
                </a:solidFill>
              </a:rPr>
              <a:t>“DSC Registration</a:t>
            </a:r>
            <a:r>
              <a:rPr lang="en-US" dirty="0">
                <a:solidFill>
                  <a:srgbClr val="FF0000"/>
                </a:solidFill>
              </a:rPr>
              <a:t>” </a:t>
            </a:r>
            <a:r>
              <a:rPr lang="en-US" dirty="0" smtClean="0">
                <a:solidFill>
                  <a:srgbClr val="FF0000"/>
                </a:solidFill>
              </a:rPr>
              <a:t>from Menu</a:t>
            </a:r>
            <a:endParaRPr lang="en-IN" dirty="0">
              <a:solidFill>
                <a:srgbClr val="FF0000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3937000" y="3086100"/>
            <a:ext cx="584200" cy="43497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8742945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itle 1"/>
          <p:cNvSpPr txBox="1">
            <a:spLocks/>
          </p:cNvSpPr>
          <p:nvPr/>
        </p:nvSpPr>
        <p:spPr bwMode="auto">
          <a:xfrm>
            <a:off x="3248025" y="133350"/>
            <a:ext cx="5970588" cy="50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lnSpc>
                <a:spcPct val="90000"/>
              </a:lnSpc>
            </a:pPr>
            <a:r>
              <a:rPr lang="en-US" altLang="en-US" sz="2000" b="1">
                <a:latin typeface="Georgia" pitchFamily="18" charset="0"/>
              </a:rPr>
              <a:t>K-SWIFT  </a:t>
            </a:r>
          </a:p>
          <a:p>
            <a:pPr algn="ctr" eaLnBrk="1" hangingPunct="1">
              <a:lnSpc>
                <a:spcPct val="90000"/>
              </a:lnSpc>
            </a:pPr>
            <a:r>
              <a:rPr lang="en-US" altLang="en-US" sz="2000" b="1">
                <a:latin typeface="Georgia" pitchFamily="18" charset="0"/>
              </a:rPr>
              <a:t> </a:t>
            </a:r>
            <a:r>
              <a:rPr lang="en-US" altLang="en-US" sz="2000" b="1">
                <a:latin typeface="Georgia" pitchFamily="18" charset="0"/>
                <a:hlinkClick r:id="rId2"/>
              </a:rPr>
              <a:t>www.kswift.kerala.gov.in</a:t>
            </a:r>
            <a:r>
              <a:rPr lang="en-US" altLang="en-US" sz="2000" b="1">
                <a:latin typeface="Georgia" pitchFamily="18" charset="0"/>
              </a:rPr>
              <a:t> </a:t>
            </a:r>
          </a:p>
        </p:txBody>
      </p:sp>
      <p:sp>
        <p:nvSpPr>
          <p:cNvPr id="7" name="TextBox 10"/>
          <p:cNvSpPr txBox="1">
            <a:spLocks noChangeArrowheads="1"/>
          </p:cNvSpPr>
          <p:nvPr/>
        </p:nvSpPr>
        <p:spPr bwMode="auto">
          <a:xfrm>
            <a:off x="4914900" y="949099"/>
            <a:ext cx="7277100" cy="7853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38100" algn="just" eaLnBrk="1" hangingPunct="1">
              <a:lnSpc>
                <a:spcPct val="150000"/>
              </a:lnSpc>
              <a:defRPr/>
            </a:pPr>
            <a:endParaRPr lang="en-US" altLang="en-US" sz="1600" b="1" dirty="0">
              <a:solidFill>
                <a:schemeClr val="accent6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03225" indent="-365125" algn="just" eaLnBrk="1" hangingPunct="1">
              <a:lnSpc>
                <a:spcPct val="150000"/>
              </a:lnSpc>
              <a:buFont typeface="Arial" pitchFamily="34" charset="0"/>
              <a:buChar char="•"/>
              <a:defRPr/>
            </a:pPr>
            <a:endParaRPr lang="en-US" altLang="en-US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0200" y="1069974"/>
            <a:ext cx="11709400" cy="5229225"/>
          </a:xfrm>
          <a:prstGeom prst="rect">
            <a:avLst/>
          </a:prstGeom>
        </p:spPr>
      </p:pic>
      <p:cxnSp>
        <p:nvCxnSpPr>
          <p:cNvPr id="4" name="Straight Arrow Connector 3"/>
          <p:cNvCxnSpPr/>
          <p:nvPr/>
        </p:nvCxnSpPr>
        <p:spPr>
          <a:xfrm flipH="1">
            <a:off x="10401300" y="2286000"/>
            <a:ext cx="203200" cy="31242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4"/>
          <p:cNvSpPr txBox="1"/>
          <p:nvPr/>
        </p:nvSpPr>
        <p:spPr>
          <a:xfrm>
            <a:off x="5473700" y="5702300"/>
            <a:ext cx="59563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Click the “DSC Client Installation” button to download the appropriate signer tool &amp; manual as per the Operating System (OS)</a:t>
            </a:r>
            <a:endParaRPr lang="en-IN" dirty="0">
              <a:solidFill>
                <a:srgbClr val="FF0000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4025900" y="3238500"/>
            <a:ext cx="406400" cy="44608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3021124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26849</TotalTime>
  <Words>372</Words>
  <Application>Microsoft Office PowerPoint</Application>
  <PresentationFormat>Custom</PresentationFormat>
  <Paragraphs>69</Paragraphs>
  <Slides>21</Slides>
  <Notes>0</Notes>
  <HiddenSlides>1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2" baseType="lpstr">
      <vt:lpstr>Office Theme</vt:lpstr>
      <vt:lpstr>PowerPoint Presentation</vt:lpstr>
      <vt:lpstr>                      DSC Registration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Ernst &amp; Young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ASJ</dc:creator>
  <cp:lastModifiedBy>HP</cp:lastModifiedBy>
  <cp:revision>1250</cp:revision>
  <dcterms:created xsi:type="dcterms:W3CDTF">2016-10-08T16:50:13Z</dcterms:created>
  <dcterms:modified xsi:type="dcterms:W3CDTF">2023-10-13T09:48:57Z</dcterms:modified>
</cp:coreProperties>
</file>